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70" r:id="rId5"/>
    <p:sldId id="259" r:id="rId6"/>
    <p:sldId id="271" r:id="rId7"/>
    <p:sldId id="260" r:id="rId8"/>
    <p:sldId id="272" r:id="rId9"/>
    <p:sldId id="261" r:id="rId10"/>
    <p:sldId id="273" r:id="rId11"/>
    <p:sldId id="262" r:id="rId12"/>
    <p:sldId id="274" r:id="rId13"/>
    <p:sldId id="263" r:id="rId14"/>
    <p:sldId id="279" r:id="rId15"/>
    <p:sldId id="264" r:id="rId16"/>
    <p:sldId id="278" r:id="rId17"/>
    <p:sldId id="265" r:id="rId18"/>
    <p:sldId id="277" r:id="rId19"/>
    <p:sldId id="267" r:id="rId20"/>
    <p:sldId id="280" r:id="rId21"/>
    <p:sldId id="281" r:id="rId22"/>
    <p:sldId id="276" r:id="rId23"/>
    <p:sldId id="268" r:id="rId24"/>
    <p:sldId id="275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0CAFE0D-C750-4786-8D49-56B62B9A98B6}">
          <p14:sldIdLst>
            <p14:sldId id="256"/>
            <p14:sldId id="269"/>
            <p14:sldId id="258"/>
            <p14:sldId id="270"/>
            <p14:sldId id="259"/>
            <p14:sldId id="271"/>
            <p14:sldId id="260"/>
            <p14:sldId id="272"/>
            <p14:sldId id="261"/>
            <p14:sldId id="273"/>
            <p14:sldId id="262"/>
            <p14:sldId id="274"/>
            <p14:sldId id="263"/>
            <p14:sldId id="279"/>
            <p14:sldId id="264"/>
            <p14:sldId id="278"/>
            <p14:sldId id="265"/>
            <p14:sldId id="277"/>
            <p14:sldId id="267"/>
            <p14:sldId id="280"/>
            <p14:sldId id="281"/>
            <p14:sldId id="276"/>
            <p14:sldId id="268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2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14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14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57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98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97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40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65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0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30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3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17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22220-1DFA-42A8-9FA3-D3169095BC8C}" type="datetimeFigureOut">
              <a:rPr lang="de-DE" smtClean="0"/>
              <a:t>26.11.2014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F548A-0C84-423B-B372-F9EA2BC933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28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2"/>
            <a:ext cx="9144000" cy="685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http://wallpaperminer.com/image/15/5/assassins-creed-wallpaper-1-desktop.jpg"/>
          <p:cNvSpPr>
            <a:spLocks noChangeAspect="1" noChangeArrowheads="1"/>
          </p:cNvSpPr>
          <p:nvPr/>
        </p:nvSpPr>
        <p:spPr bwMode="auto">
          <a:xfrm>
            <a:off x="207433" y="-108347"/>
            <a:ext cx="4064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7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1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1.bp.blogspot.com/-L8aUe7e2BSM/TnXsQQrgNGI/AAAAAAAAER0/OTt0ALS29BE/s1600/2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/>
          <a:stretch/>
        </p:blipFill>
        <p:spPr bwMode="auto">
          <a:xfrm>
            <a:off x="-1" y="0"/>
            <a:ext cx="9179353" cy="685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10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4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2.bp.blogspot.com/-5cPxs1CU5vg/TnXsP5Yf40I/AAAAAAAAERk/DDGaHvPnlik/s1600/1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11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1.bp.blogspot.com/-bUf1Ikug49Q/UHhuKNZFHhI/AAAAAAAAAyU/WPQATAs5vAs/s1600/4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12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-TdGvVYpNEMQ/TnObFk7R3HI/AAAAAAAAEP8/a_CN0E9K3DM/s1600/34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" y="0"/>
            <a:ext cx="913394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13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2.bp.blogspot.com/-x75eDKxM3RY/TnObFXs7OgI/AAAAAAAAEP0/Qb7NATMcnmE/s1600/34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5" y="0"/>
            <a:ext cx="92826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14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2.bp.blogspot.com/-K-OteJnb0UU/TsGnEEeW0XI/AAAAAAAAEWA/cXDVoJdp5qA/s1600/wallpaper-86031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9" y="0"/>
            <a:ext cx="9157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15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2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1.bp.blogspot.com/-uu393WGcU_E/TvW7_7-m7MI/AAAAAAAAAWM/cnaS4inrm0w/s1600/weihnachten-wallpape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83" y="0"/>
            <a:ext cx="9180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16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4.bp.blogspot.com/-LKG2sOUi1JU/TuZxO9j0PDI/AAAAAAAAEjM/f2HnsRZSjqE/s1600/Weihnachten+Sterne+Schnee+bilde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64" y="2586"/>
            <a:ext cx="9186664" cy="68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17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3.bp.blogspot.com/-0z79P3EdeRk/TsqDNJ3qcwI/AAAAAAAAEY0/jj7avRHBHSU/s1600/33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18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2.bp.blogspot.com/-c52JrBlxY_c/TsdOXJxVcFI/AAAAAAAABoM/6EhipnlLPvg/s1600/Christmas-lights-desktop-Wallpapers-HD-photo-images-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19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creenshots.de.sftcdn.net/de/scrn/90000/90039/christmas-wallpaper-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4"/>
            <a:ext cx="9144000" cy="683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://wallpaperminer.com/image/15/5/assassins-creed-wallpaper-1-desktop.jpg"/>
          <p:cNvSpPr>
            <a:spLocks noChangeAspect="1" noChangeArrowheads="1"/>
          </p:cNvSpPr>
          <p:nvPr/>
        </p:nvSpPr>
        <p:spPr bwMode="auto">
          <a:xfrm>
            <a:off x="207433" y="-108347"/>
            <a:ext cx="4064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2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2.bp.blogspot.com/-dKKOv3kbxxo/TsGnD0qH51I/AAAAAAAAEVw/sqkMfk9DKKQ/s1600/wallpaper-69435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20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2.bp.blogspot.com/-V5KFqlsKTXY/UHgFsSF19PI/AAAAAAAAAi4/ZlaW9BhYOV8/s1600/2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21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2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xn--80aqafcrtq.cc/img/2/7/7/2770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22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7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weihnachts-survival-kit.de/uploads/media/wallpaper-wsk7-1600x12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97"/>
          <a:stretch/>
        </p:blipFill>
        <p:spPr bwMode="auto">
          <a:xfrm>
            <a:off x="41837" y="-1735"/>
            <a:ext cx="9102164" cy="685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23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tekoe.com/shop/upload/shopnewsmodule/15/images/66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24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62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8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3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6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35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4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5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9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stickworld.net/wp-content/uploads/2013/12/frohe-weihnachten-wallpapers_4520_1280x10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6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eihnachten Christmas  Yesbo Wallpaper 17 (2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7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drweb.de/magazin/wp-content/uploads/christmas-snowmen-4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42"/>
          <a:stretch/>
        </p:blipFill>
        <p:spPr bwMode="auto">
          <a:xfrm>
            <a:off x="-3" y="1"/>
            <a:ext cx="9144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8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ohe Weihnachten Dekorationen Wallpaper #14 - 1280x8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628"/>
          <a:stretch/>
        </p:blipFill>
        <p:spPr bwMode="auto">
          <a:xfrm>
            <a:off x="-516565" y="0"/>
            <a:ext cx="9695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titanui.com/wp-content/uploads/2013/02/20/Set-Of-Vintage-Vector-Labels-04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1" b="98893" l="29698" r="996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5" t="3294" r="32648" b="66064"/>
          <a:stretch/>
        </p:blipFill>
        <p:spPr bwMode="auto">
          <a:xfrm>
            <a:off x="2051720" y="1783904"/>
            <a:ext cx="4757854" cy="23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81182" y="2478887"/>
            <a:ext cx="2496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 </a:t>
            </a:r>
            <a:br>
              <a:rPr lang="de-DE" sz="24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</a:b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No. </a:t>
            </a:r>
            <a:r>
              <a:rPr lang="de-DE" sz="4000" dirty="0" smtClean="0">
                <a:solidFill>
                  <a:schemeClr val="bg1">
                    <a:lumMod val="65000"/>
                  </a:schemeClr>
                </a:solidFill>
                <a:latin typeface="Rockwell" panose="02060603020205020403" pitchFamily="18" charset="0"/>
              </a:rPr>
              <a:t>9</a:t>
            </a:r>
            <a:endParaRPr lang="de-DE" sz="2400" dirty="0">
              <a:solidFill>
                <a:schemeClr val="bg1">
                  <a:lumMod val="65000"/>
                </a:schemeClr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5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Bildschirmpräsentation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jflegel</dc:creator>
  <cp:lastModifiedBy>jflegel</cp:lastModifiedBy>
  <cp:revision>33</cp:revision>
  <dcterms:created xsi:type="dcterms:W3CDTF">2014-10-13T12:12:42Z</dcterms:created>
  <dcterms:modified xsi:type="dcterms:W3CDTF">2014-11-26T10:59:55Z</dcterms:modified>
</cp:coreProperties>
</file>